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7"/>
  </p:notesMasterIdLst>
  <p:sldIdLst>
    <p:sldId id="390" r:id="rId2"/>
    <p:sldId id="408" r:id="rId3"/>
    <p:sldId id="491" r:id="rId4"/>
    <p:sldId id="439" r:id="rId5"/>
    <p:sldId id="440" r:id="rId6"/>
    <p:sldId id="441" r:id="rId7"/>
    <p:sldId id="494" r:id="rId8"/>
    <p:sldId id="444" r:id="rId9"/>
    <p:sldId id="492" r:id="rId10"/>
    <p:sldId id="468" r:id="rId11"/>
    <p:sldId id="445" r:id="rId12"/>
    <p:sldId id="446" r:id="rId13"/>
    <p:sldId id="447" r:id="rId14"/>
    <p:sldId id="469" r:id="rId15"/>
    <p:sldId id="487" r:id="rId16"/>
  </p:sldIdLst>
  <p:sldSz cx="12192000" cy="6858000"/>
  <p:notesSz cx="6858000" cy="9144000"/>
  <p:embeddedFontLst>
    <p:embeddedFont>
      <p:font typeface="Andika" panose="02000000000000000000" pitchFamily="2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E68A012-B413-41F0-A903-A7BB65063653}" v="2" dt="2025-12-09T11:29:01.94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hides golden treasure.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238500" y="4837895"/>
            <a:ext cx="57816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7739180" y="3707034"/>
            <a:ext cx="1910962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032707" y="4207216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894973" y="4207216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2541858" y="3672345"/>
            <a:ext cx="2030141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hides golden treasure.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 flipV="1">
            <a:off x="7695204" y="3814429"/>
            <a:ext cx="1735541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2543176" y="3835188"/>
            <a:ext cx="2222666" cy="7569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403608" y="5054016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122452" y="4343585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014730" y="442817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7556816" y="5036076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hides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giolden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treasure.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7733906" y="3832744"/>
            <a:ext cx="1838719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2495550" y="3832744"/>
            <a:ext cx="2270291" cy="5571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7479153" y="4992892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003293" y="436716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8074271" y="4308086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495550" y="4951867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hides golden treasure.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518979" y="529555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791218" y="44377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hides golden treasure.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“golden”?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570519" y="536038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5842758" y="451603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hides golden treasure.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819480" y="1683185"/>
            <a:ext cx="167669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018093" y="2697587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3461558" y="269758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2200275" y="1683185"/>
            <a:ext cx="2030488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4384733" y="1683185"/>
            <a:ext cx="1311217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764478" y="2575632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D845EC9-3A3C-C913-8F0E-DC092C5754C6}"/>
              </a:ext>
            </a:extLst>
          </p:cNvPr>
          <p:cNvSpPr txBox="1">
            <a:spLocks/>
          </p:cNvSpPr>
          <p:nvPr/>
        </p:nvSpPr>
        <p:spPr>
          <a:xfrm>
            <a:off x="7641502" y="1693286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614C3AA-7745-8C6E-EF13-4118453CDEC2}"/>
              </a:ext>
            </a:extLst>
          </p:cNvPr>
          <p:cNvSpPr/>
          <p:nvPr/>
        </p:nvSpPr>
        <p:spPr>
          <a:xfrm rot="5400000">
            <a:off x="7378947" y="271574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hlinkClick r:id="rId3"/>
            <a:extLst>
              <a:ext uri="{FF2B5EF4-FFF2-40B4-BE49-F238E27FC236}">
                <a16:creationId xmlns:a16="http://schemas.microsoft.com/office/drawing/2014/main" id="{3C67DE15-1503-4AA9-554B-0FB4AD01CE87}"/>
              </a:ext>
            </a:extLst>
          </p:cNvPr>
          <p:cNvSpPr/>
          <p:nvPr/>
        </p:nvSpPr>
        <p:spPr>
          <a:xfrm>
            <a:off x="8514413" y="5524105"/>
            <a:ext cx="3492065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  <p:bldP spid="8" grpId="0" animBg="1"/>
      <p:bldP spid="9" grpId="0" animBg="1"/>
      <p:bldP spid="11" grpId="0" animBg="1"/>
      <p:bldP spid="4" grpId="0" animBg="1"/>
      <p:bldP spid="6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attern of different objects&#10;&#10;AI-generated content may be incorrect.">
            <a:extLst>
              <a:ext uri="{FF2B5EF4-FFF2-40B4-BE49-F238E27FC236}">
                <a16:creationId xmlns:a16="http://schemas.microsoft.com/office/drawing/2014/main" id="{504281F1-8FEF-789A-78F8-E1EE57B6C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92433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girl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92433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listens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924691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green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92433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table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92433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dog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924691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Hannah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924691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Friday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924691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thinks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292433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slow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924691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292433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France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924691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pen</a:t>
            </a: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22" y="73254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0.51459 -0.108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28516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0.28672 -0.1143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36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4.44444E-6 L 0.28594 4.44444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0 L 0.82656 -0.11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47" y="-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44444E-6 L 0.33985 -0.0055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07407E-6 L 0.33985 -0.1178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85185E-6 L 0.69349 -0.2296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74" y="-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64688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0.33985 -0.229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75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85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07407E-6 L 0.15131 -0.2115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5" y="-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did you find the gem.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loves flying rockets.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has a heart of gold.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plural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loves flying rockets.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2A7363-855D-F42A-9C0A-D909A0751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A316405-5D80-9927-7DCB-57EC7534CC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A7E883F-87DD-37B5-75DD-80BC3BA2B599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did you find the gem.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F0070B-0C51-FD96-0359-28F39F7FC1F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loves flying rockets.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207A62-D83F-2496-183B-231DBA1A189B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has a heart of gold.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383A7A9-B34E-1341-1D2D-F2116A2DFB3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plural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loves flying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rockets.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54399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1579B4-40EB-6437-A501-88F43F1663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CD8D245-5C82-6F2F-0473-327A63263B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AF5324-EED0-2C5C-AAA1-3817E551AAFA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did you find the gem.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36CABAC-BFE7-2C5B-86B1-A97C36CA3B9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loves flying rockets.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45437B-0B9D-7E44-9DC2-138BD406AE7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has a heart of gold.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26BA82A-5D27-81C2-F61B-34CDC43CE2F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loves flying </a:t>
            </a:r>
            <a:r>
              <a:rPr lang="en-GB" sz="4000" u="sng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rockets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20942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3F6992-C380-B62C-8560-7F08C42089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425CF21-BC50-7942-07E5-A936BA722E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E16E84-13C0-3E14-BEB9-775E7A2375AA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 did you find the gem.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B5CE82D-63EE-CF65-FCE1-D04B8B021C5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loves flying rockets.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FE474D8-B7DE-49FD-B301-F0434ABB0EA8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has a heart of gold.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9EC3165-82AD-104F-CC61-EE59E21AA1F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loves flying </a:t>
            </a:r>
            <a:r>
              <a:rPr lang="en-GB" sz="4000" u="sng" dirty="0">
                <a:solidFill>
                  <a:srgbClr val="EF8023"/>
                </a:solidFill>
                <a:ea typeface="Andika"/>
                <a:cs typeface="Andika"/>
              </a:rPr>
              <a:t>rockets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7747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F7BD05-EF1B-A532-E479-900A1DEEF0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F9F0117-0E2D-A1E9-375C-CDEA067219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7014334-6EA2-695B-419B-912E94269893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 did you find the gem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B1F008-5751-2C2F-6B9F-5CE833BA135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loves flying rockets.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4EFDB4-AA77-8B8B-F211-EE6503EFAA87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has a heart of gold.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EC0F001-724C-F6E1-DF17-09287B4B1F6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loves flying </a:t>
            </a:r>
            <a:r>
              <a:rPr lang="en-GB" sz="4000" u="sng" dirty="0">
                <a:solidFill>
                  <a:srgbClr val="EF8023"/>
                </a:solidFill>
                <a:ea typeface="Andika"/>
                <a:cs typeface="Andika"/>
              </a:rPr>
              <a:t>rockets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69758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DDE0A6-2882-690E-DAB9-8E57F5BFD5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CBD93B1-F2F7-9821-6C71-0DA73B01C2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911DC8-F41F-BCC0-6BC6-144A21E0741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here did you find the gem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297B749-44CE-6C59-8C83-FDBB97F1269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loves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flying rockets.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75759F-36D1-7DE8-0735-66F2C15D8FAD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has a heart of gold.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D7FBBA5-3DFB-1803-0754-0061DC78166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loves flying </a:t>
            </a:r>
            <a:r>
              <a:rPr lang="en-GB" sz="4000" u="sng" dirty="0">
                <a:solidFill>
                  <a:srgbClr val="EF8023"/>
                </a:solidFill>
                <a:ea typeface="Andika"/>
                <a:cs typeface="Andika"/>
              </a:rPr>
              <a:t>rockets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7311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272904-79C4-F566-0E1A-44E9252258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31816B9-8900-8A46-E68D-B631702AF9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B67436-D931-0DEB-8E7A-725E310986C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here did you find the gem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27D824-DC40-9110-6567-153714FEF38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spot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loves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flying rockets.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EBCD348-FE5D-6552-05A3-0C13148216CB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has a heart of gold.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DFF3282-BE92-F2A5-AB19-CA223DD625B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loves flying </a:t>
            </a:r>
            <a:r>
              <a:rPr lang="en-GB" sz="4000" u="sng" dirty="0">
                <a:solidFill>
                  <a:srgbClr val="EF8023"/>
                </a:solidFill>
                <a:ea typeface="Andika"/>
                <a:cs typeface="Andika"/>
              </a:rPr>
              <a:t>rockets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98823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774</Words>
  <Application>Microsoft Office PowerPoint</Application>
  <PresentationFormat>Widescreen</PresentationFormat>
  <Paragraphs>170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2025-12-22T09:40:30Z</dcterms:modified>
</cp:coreProperties>
</file>